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3813" y="142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527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    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5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576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Sans</vt:lpstr>
      <vt:lpstr>Arial</vt:lpstr>
      <vt:lpstr>Calibri</vt:lpstr>
      <vt:lpstr>Open Sans Bold</vt:lpstr>
      <vt:lpstr>Montserrat Light Bold</vt:lpstr>
      <vt:lpstr>Codec Pro</vt:lpstr>
      <vt:lpstr>Codec Pro Bold</vt:lpstr>
      <vt:lpstr>Open Sauce</vt:lpstr>
      <vt:lpstr>Open Sauce Bold</vt:lpstr>
      <vt:lpstr>Codec Pro ExtraBold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15</cp:revision>
  <dcterms:created xsi:type="dcterms:W3CDTF">2006-08-16T00:00:00Z</dcterms:created>
  <dcterms:modified xsi:type="dcterms:W3CDTF">2024-11-25T14:39:06Z</dcterms:modified>
  <dc:identifier>DAGWSQvPCSk</dc:identifier>
</cp:coreProperties>
</file>